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73" r:id="rId4"/>
    <p:sldId id="274" r:id="rId5"/>
    <p:sldId id="277" r:id="rId6"/>
    <p:sldId id="268" r:id="rId7"/>
    <p:sldId id="276" r:id="rId8"/>
    <p:sldId id="267" r:id="rId9"/>
    <p:sldId id="269" r:id="rId10"/>
    <p:sldId id="266" r:id="rId11"/>
    <p:sldId id="271" r:id="rId12"/>
    <p:sldId id="272" r:id="rId13"/>
    <p:sldId id="270" r:id="rId14"/>
    <p:sldId id="256" r:id="rId15"/>
    <p:sldId id="260" r:id="rId16"/>
    <p:sldId id="263" r:id="rId17"/>
    <p:sldId id="262" r:id="rId18"/>
    <p:sldId id="261" r:id="rId19"/>
    <p:sldId id="257" r:id="rId20"/>
    <p:sldId id="258" r:id="rId21"/>
    <p:sldId id="259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 smtClean="0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 smtClean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  <a:endParaRPr lang="en-US" dirty="0">
              <a:solidFill>
                <a:srgbClr val="F1274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D6EA363-A002-4559-9448-FBE9D6E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98" y="666201"/>
            <a:ext cx="8272403" cy="619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19814" y="-185857"/>
            <a:ext cx="952369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  <a:endParaRPr lang="pt-BR" sz="4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  <a:endParaRPr lang="pt-BR" sz="48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42" t="849" r="14707" b="-16"/>
          <a:stretch/>
        </p:blipFill>
        <p:spPr>
          <a:xfrm>
            <a:off x="6355" y="-12879"/>
            <a:ext cx="12185645" cy="69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</a:t>
            </a:r>
            <a:r>
              <a:rPr lang="pt-BR" sz="96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rigado !</a:t>
            </a:r>
            <a:endParaRPr lang="pt-BR" sz="96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  <a:endParaRPr lang="pt-BR" sz="138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69257" y="720680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10118" y="3396532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91028" y="3396532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07826" y="3396532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3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46953" y="-131380"/>
            <a:ext cx="2425134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5173739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8954620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2867346" y="3628132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7123088" y="362813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085029" y="6192537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3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022538" y="6192537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r="21313"/>
          <a:stretch/>
        </p:blipFill>
        <p:spPr>
          <a:xfrm>
            <a:off x="9052207" y="892772"/>
            <a:ext cx="2171112" cy="210006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5261726" y="892772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73964" y="892772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147" y="6244992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2960271" y="3684114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7202597" y="3742619"/>
            <a:ext cx="2221508" cy="22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  <a:endParaRPr lang="pt-B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 smtClean="0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 smtClean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 smtClean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Por dia ele </a:t>
            </a:r>
            <a:r>
              <a:rPr lang="pt-BR" sz="2400" dirty="0" err="1" smtClean="0">
                <a:solidFill>
                  <a:schemeClr val="bg1"/>
                </a:solidFill>
              </a:rPr>
              <a:t>obtem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smtClean="0">
                <a:solidFill>
                  <a:srgbClr val="F03E60"/>
                </a:solidFill>
              </a:rPr>
              <a:t>1,990,065</a:t>
            </a:r>
            <a:r>
              <a:rPr lang="pt-BR" sz="2400" dirty="0" smtClean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Com um lucro estimado de</a:t>
            </a:r>
            <a:r>
              <a:rPr lang="pt-BR" sz="2400" dirty="0" smtClean="0">
                <a:solidFill>
                  <a:srgbClr val="F03E60"/>
                </a:solidFill>
              </a:rPr>
              <a:t> $637  </a:t>
            </a:r>
            <a:r>
              <a:rPr lang="pt-BR" sz="2400" dirty="0" smtClean="0">
                <a:solidFill>
                  <a:schemeClr val="bg1"/>
                </a:solidFill>
              </a:rPr>
              <a:t>-  </a:t>
            </a:r>
            <a:r>
              <a:rPr lang="pt-BR" sz="2400" dirty="0" smtClean="0">
                <a:solidFill>
                  <a:srgbClr val="F03E60"/>
                </a:solidFill>
              </a:rPr>
              <a:t>$8K </a:t>
            </a:r>
            <a:r>
              <a:rPr lang="pt-BR" sz="2400" dirty="0" smtClean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 smtClean="0">
                <a:solidFill>
                  <a:schemeClr val="bg1"/>
                </a:solidFill>
              </a:rPr>
              <a:t>Fonte: </a:t>
            </a:r>
            <a:r>
              <a:rPr lang="pt-BR" dirty="0" err="1" smtClean="0">
                <a:solidFill>
                  <a:schemeClr val="bg1"/>
                </a:solidFill>
              </a:rPr>
              <a:t>SocialBlade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 smtClean="0">
                <a:solidFill>
                  <a:schemeClr val="bg1"/>
                </a:solidFill>
              </a:rPr>
              <a:t>O </a:t>
            </a:r>
            <a:r>
              <a:rPr lang="pt-BR" sz="2400" dirty="0" err="1" smtClean="0">
                <a:solidFill>
                  <a:schemeClr val="bg1"/>
                </a:solidFill>
              </a:rPr>
              <a:t>Youtuber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RezendeEvil</a:t>
            </a:r>
            <a:r>
              <a:rPr lang="pt-BR" sz="2400" dirty="0" smtClean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xmlns="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xmlns="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xmlns="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xmlns="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xmlns="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=""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5" name="Fluxograma: Armazenamento interno 4"/>
          <p:cNvSpPr/>
          <p:nvPr/>
        </p:nvSpPr>
        <p:spPr>
          <a:xfrm>
            <a:off x="650630" y="422030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6" name="Fluxograma: Armazenamento interno 5"/>
          <p:cNvSpPr/>
          <p:nvPr/>
        </p:nvSpPr>
        <p:spPr>
          <a:xfrm>
            <a:off x="6711461" y="422029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1953199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8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8027427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650941" y="1603876"/>
            <a:ext cx="32762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receber uma mensagem caso alguma maquina superaqueça, para que eu possa agir antes que ela desligue</a:t>
            </a:r>
            <a:r>
              <a:rPr lang="pt-BR" sz="2800" kern="0" dirty="0" smtClean="0">
                <a:solidFill>
                  <a:srgbClr val="FFFFFF"/>
                </a:solidFill>
                <a:latin typeface="+mj-lt"/>
                <a:sym typeface="Didact Gothic"/>
              </a:rPr>
              <a:t>.</a:t>
            </a:r>
            <a:endParaRPr lang="pt-BR" sz="1400" dirty="0"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725169" y="1730339"/>
            <a:ext cx="32762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ter as maquinas da empresas sendo monitoradas todo o tempo, para passar segurança.</a:t>
            </a: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=""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=""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249</Words>
  <Application>Microsoft Office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20</cp:revision>
  <dcterms:created xsi:type="dcterms:W3CDTF">2021-09-10T18:40:09Z</dcterms:created>
  <dcterms:modified xsi:type="dcterms:W3CDTF">2021-09-13T20:27:02Z</dcterms:modified>
</cp:coreProperties>
</file>